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71" r:id="rId3"/>
    <p:sldId id="266" r:id="rId4"/>
    <p:sldId id="257" r:id="rId5"/>
    <p:sldId id="260" r:id="rId6"/>
    <p:sldId id="267" r:id="rId7"/>
    <p:sldId id="265" r:id="rId8"/>
    <p:sldId id="258" r:id="rId9"/>
    <p:sldId id="262" r:id="rId10"/>
    <p:sldId id="263" r:id="rId11"/>
    <p:sldId id="264" r:id="rId12"/>
    <p:sldId id="269" r:id="rId13"/>
    <p:sldId id="270" r:id="rId14"/>
    <p:sldId id="261" r:id="rId15"/>
    <p:sldId id="268" r:id="rId16"/>
    <p:sldId id="25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3" d="100"/>
          <a:sy n="73" d="100"/>
        </p:scale>
        <p:origin x="5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37841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500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912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728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96707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828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13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476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158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832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71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C683992D-48EB-4C5A-AF76-B8F6915716E9}" type="datetimeFigureOut">
              <a:rPr lang="ko-KR" altLang="en-US" smtClean="0"/>
              <a:t>2024-08-26(Mon)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94EA8581-B02B-411B-A7BE-E7CE2CB595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272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8F0253-0ED3-833F-FCD2-7E7C10DD5C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br>
              <a:rPr lang="en-US" altLang="ko-KR" dirty="0"/>
            </a:br>
            <a:r>
              <a:rPr lang="en-US" altLang="ko-KR" dirty="0"/>
              <a:t>ZARA</a:t>
            </a:r>
            <a:r>
              <a:rPr lang="ko-KR" altLang="en-US" dirty="0"/>
              <a:t>웹페이지 개선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A92421-A297-F9F7-1FAF-E89785C489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고현우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36204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85026" y="2681032"/>
            <a:ext cx="5332117" cy="2642440"/>
            <a:chOff x="1399474" y="6596063"/>
            <a:chExt cx="8724180" cy="4323446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9474" y="6596063"/>
              <a:ext cx="8724180" cy="4323446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2159" y="6600342"/>
              <a:ext cx="2103586" cy="3799572"/>
            </a:xfrm>
            <a:prstGeom prst="rect">
              <a:avLst/>
            </a:prstGeom>
          </p:spPr>
        </p:pic>
      </p:grpSp>
      <p:sp>
        <p:nvSpPr>
          <p:cNvPr id="14" name="직사각형 13"/>
          <p:cNvSpPr/>
          <p:nvPr/>
        </p:nvSpPr>
        <p:spPr>
          <a:xfrm>
            <a:off x="1532919" y="2714254"/>
            <a:ext cx="1306287" cy="2322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863" y="2714254"/>
            <a:ext cx="5396523" cy="2668734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5843863" y="2641766"/>
            <a:ext cx="5507403" cy="12028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5437743" y="3355440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5968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내용 개체 틀 5"/>
          <p:cNvSpPr>
            <a:spLocks noGrp="1"/>
          </p:cNvSpPr>
          <p:nvPr>
            <p:ph idx="1"/>
          </p:nvPr>
        </p:nvSpPr>
        <p:spPr>
          <a:xfrm>
            <a:off x="993090" y="1902019"/>
            <a:ext cx="10515600" cy="4351338"/>
          </a:xfrm>
        </p:spPr>
        <p:txBody>
          <a:bodyPr/>
          <a:lstStyle/>
          <a:p>
            <a:r>
              <a:rPr lang="ko-KR" altLang="en-US" dirty="0" err="1"/>
              <a:t>원본페이지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검색창</a:t>
            </a:r>
            <a:r>
              <a:rPr lang="ko-KR" altLang="en-US" dirty="0"/>
              <a:t> </a:t>
            </a:r>
            <a:r>
              <a:rPr lang="ko-KR" altLang="en-US" dirty="0" err="1"/>
              <a:t>클릭시</a:t>
            </a:r>
            <a:r>
              <a:rPr lang="en-US" altLang="ko-KR" dirty="0"/>
              <a:t>-&gt;</a:t>
            </a:r>
            <a:r>
              <a:rPr lang="ko-KR" altLang="en-US" dirty="0"/>
              <a:t>검색페이지로 이동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개선페이지</a:t>
            </a:r>
            <a:r>
              <a:rPr lang="en-US" altLang="ko-KR" dirty="0"/>
              <a:t>: </a:t>
            </a:r>
            <a:r>
              <a:rPr lang="ko-KR" altLang="en-US" dirty="0" err="1"/>
              <a:t>검색창</a:t>
            </a:r>
            <a:r>
              <a:rPr lang="ko-KR" altLang="en-US" dirty="0"/>
              <a:t> </a:t>
            </a:r>
            <a:r>
              <a:rPr lang="ko-KR" altLang="en-US" dirty="0" err="1"/>
              <a:t>직접검색</a:t>
            </a:r>
            <a:r>
              <a:rPr lang="ko-KR" altLang="en-US" dirty="0"/>
              <a:t> 가능</a:t>
            </a: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930" y="5025355"/>
            <a:ext cx="8583141" cy="135287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 rot="5400000">
            <a:off x="5011370" y="3807157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872" y="2455127"/>
            <a:ext cx="8553450" cy="1421120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5500345" y="2506686"/>
            <a:ext cx="2466975" cy="2813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7967320" y="5025355"/>
            <a:ext cx="1146090" cy="14935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369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개선된 사이트</a:t>
            </a:r>
            <a:r>
              <a:rPr lang="en-US" altLang="ko-KR" dirty="0"/>
              <a:t>: </a:t>
            </a:r>
            <a:r>
              <a:rPr lang="ko-KR" altLang="en-US" dirty="0"/>
              <a:t>로그아웃 </a:t>
            </a:r>
            <a:r>
              <a:rPr lang="ko-KR" altLang="en-US" dirty="0">
                <a:solidFill>
                  <a:srgbClr val="FF0000"/>
                </a:solidFill>
              </a:rPr>
              <a:t>가능</a:t>
            </a:r>
            <a:r>
              <a:rPr lang="en-US" altLang="ko-KR" dirty="0">
                <a:solidFill>
                  <a:srgbClr val="FF0000"/>
                </a:solidFill>
              </a:rPr>
              <a:t>!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 rot="5400000">
            <a:off x="5011370" y="3807157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500345" y="2506686"/>
            <a:ext cx="2466975" cy="2813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156" y="2271542"/>
            <a:ext cx="8046393" cy="4305472"/>
          </a:xfrm>
          <a:prstGeom prst="rect">
            <a:avLst/>
          </a:prstGeom>
        </p:spPr>
      </p:pic>
      <p:sp>
        <p:nvSpPr>
          <p:cNvPr id="20" name="직사각형 19"/>
          <p:cNvSpPr/>
          <p:nvPr/>
        </p:nvSpPr>
        <p:spPr>
          <a:xfrm>
            <a:off x="8554937" y="2885091"/>
            <a:ext cx="471055" cy="2363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754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5670" y="3070511"/>
            <a:ext cx="4336367" cy="202954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789" y="5116318"/>
            <a:ext cx="2761972" cy="141576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70511"/>
            <a:ext cx="2146003" cy="2753690"/>
          </a:xfrm>
          <a:prstGeom prst="rect">
            <a:avLst/>
          </a:prstGeom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원본사이트</a:t>
            </a:r>
            <a:r>
              <a:rPr lang="en-US" altLang="ko-KR" dirty="0"/>
              <a:t>:</a:t>
            </a:r>
            <a:r>
              <a:rPr lang="ko-KR" altLang="en-US" dirty="0"/>
              <a:t> 페이지가 너무 많음</a:t>
            </a:r>
            <a:endParaRPr lang="en-US" altLang="ko-KR" dirty="0"/>
          </a:p>
          <a:p>
            <a:r>
              <a:rPr lang="ko-KR" altLang="en-US" dirty="0"/>
              <a:t>개선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모달창을</a:t>
            </a:r>
            <a:r>
              <a:rPr lang="ko-KR" altLang="en-US" dirty="0"/>
              <a:t> 열어서 최대한 한페이지에서 처리 가능하게 끔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11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2113829" y="3753491"/>
            <a:ext cx="296427" cy="780390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 rot="2736256">
            <a:off x="2812082" y="4906647"/>
            <a:ext cx="296427" cy="318573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3534" y="3354102"/>
            <a:ext cx="3805570" cy="2359558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6921704" y="4069862"/>
            <a:ext cx="296427" cy="780390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0446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기술</a:t>
            </a:r>
            <a:r>
              <a:rPr lang="en-US" altLang="ko-KR" dirty="0"/>
              <a:t>: </a:t>
            </a:r>
            <a:r>
              <a:rPr lang="ko-KR" altLang="en-US" dirty="0" err="1"/>
              <a:t>커스텀</a:t>
            </a:r>
            <a:r>
              <a:rPr lang="ko-KR" altLang="en-US" dirty="0"/>
              <a:t> 훅</a:t>
            </a:r>
            <a:r>
              <a:rPr lang="en-US" altLang="ko-KR" dirty="0"/>
              <a:t>(</a:t>
            </a:r>
            <a:r>
              <a:rPr lang="ko-KR" altLang="en-US" dirty="0"/>
              <a:t>위시리스트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2163" y="1727398"/>
            <a:ext cx="3543387" cy="507848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7908" y="3246522"/>
            <a:ext cx="3545941" cy="215521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7908" y="2335425"/>
            <a:ext cx="3930411" cy="40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22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검색기능</a:t>
            </a:r>
            <a:endParaRPr lang="en-US" altLang="ko-KR" dirty="0"/>
          </a:p>
          <a:p>
            <a:r>
              <a:rPr lang="ko-KR" altLang="en-US" dirty="0"/>
              <a:t>디테일 페이지</a:t>
            </a:r>
            <a:endParaRPr lang="en-US" altLang="ko-KR" dirty="0"/>
          </a:p>
          <a:p>
            <a:r>
              <a:rPr lang="ko-KR" altLang="en-US" dirty="0"/>
              <a:t>장바구니</a:t>
            </a:r>
            <a:r>
              <a:rPr lang="en-US" altLang="ko-KR" dirty="0"/>
              <a:t>, </a:t>
            </a:r>
            <a:r>
              <a:rPr lang="ko-KR" altLang="en-US" dirty="0"/>
              <a:t>장바구니 추가 버튼</a:t>
            </a:r>
            <a:endParaRPr lang="en-US" altLang="ko-KR" dirty="0"/>
          </a:p>
          <a:p>
            <a:r>
              <a:rPr lang="ko-KR" altLang="en-US" dirty="0" err="1"/>
              <a:t>마음에드는</a:t>
            </a:r>
            <a:r>
              <a:rPr lang="ko-KR" altLang="en-US" dirty="0"/>
              <a:t> 제품</a:t>
            </a:r>
            <a:r>
              <a:rPr lang="en-US" altLang="ko-KR" dirty="0"/>
              <a:t>, </a:t>
            </a:r>
            <a:r>
              <a:rPr lang="ko-KR" altLang="en-US" dirty="0" err="1"/>
              <a:t>즐겨찾기</a:t>
            </a:r>
            <a:r>
              <a:rPr lang="ko-KR" altLang="en-US" dirty="0"/>
              <a:t> 버튼</a:t>
            </a:r>
            <a:endParaRPr lang="en-US" altLang="ko-KR" dirty="0"/>
          </a:p>
          <a:p>
            <a:r>
              <a:rPr lang="en-US" altLang="ko-KR" dirty="0"/>
              <a:t>CNT </a:t>
            </a:r>
            <a:r>
              <a:rPr lang="ko-KR" altLang="en-US" dirty="0"/>
              <a:t>변경에 따른</a:t>
            </a:r>
            <a:r>
              <a:rPr lang="en-US" altLang="ko-KR" dirty="0"/>
              <a:t>, </a:t>
            </a:r>
            <a:r>
              <a:rPr lang="ko-KR" altLang="en-US" dirty="0"/>
              <a:t>총 </a:t>
            </a:r>
            <a:r>
              <a:rPr lang="ko-KR" altLang="en-US" dirty="0" err="1"/>
              <a:t>합계값</a:t>
            </a:r>
            <a:r>
              <a:rPr lang="ko-KR" altLang="en-US" dirty="0"/>
              <a:t> 변경</a:t>
            </a:r>
            <a:endParaRPr lang="en-US" altLang="ko-KR" dirty="0"/>
          </a:p>
          <a:p>
            <a:r>
              <a:rPr lang="en-US" altLang="ko-KR" dirty="0" err="1"/>
              <a:t>CheckOut</a:t>
            </a:r>
            <a:r>
              <a:rPr lang="ko-KR" altLang="en-US" dirty="0"/>
              <a:t>페이지에서 </a:t>
            </a:r>
            <a:r>
              <a:rPr lang="ko-KR" altLang="en-US" dirty="0" err="1"/>
              <a:t>주소값</a:t>
            </a:r>
            <a:r>
              <a:rPr lang="ko-KR" altLang="en-US" dirty="0"/>
              <a:t> 변경</a:t>
            </a:r>
            <a:r>
              <a:rPr lang="en-US" altLang="ko-KR" dirty="0"/>
              <a:t>, </a:t>
            </a:r>
            <a:r>
              <a:rPr lang="ko-KR" altLang="en-US" dirty="0"/>
              <a:t>추가</a:t>
            </a:r>
            <a:r>
              <a:rPr lang="en-US" altLang="ko-KR" dirty="0"/>
              <a:t>(</a:t>
            </a:r>
            <a:r>
              <a:rPr lang="ko-KR" altLang="en-US" dirty="0"/>
              <a:t>기존 정보 </a:t>
            </a:r>
            <a:r>
              <a:rPr lang="ko-KR" altLang="en-US" dirty="0" err="1"/>
              <a:t>없을시</a:t>
            </a:r>
            <a:r>
              <a:rPr lang="ko-KR" altLang="en-US" dirty="0"/>
              <a:t> </a:t>
            </a:r>
            <a:r>
              <a:rPr lang="ko-KR" altLang="en-US" dirty="0" err="1"/>
              <a:t>추가가능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   :</a:t>
            </a:r>
            <a:r>
              <a:rPr lang="ko-KR" altLang="en-US" dirty="0" err="1"/>
              <a:t>로컬저장</a:t>
            </a:r>
            <a:r>
              <a:rPr lang="en-US" altLang="ko-KR" dirty="0"/>
              <a:t>,</a:t>
            </a:r>
            <a:r>
              <a:rPr lang="ko-KR" altLang="en-US" dirty="0"/>
              <a:t>변경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3200" dirty="0">
                <a:solidFill>
                  <a:srgbClr val="FF0000"/>
                </a:solidFill>
              </a:rPr>
              <a:t>…</a:t>
            </a:r>
            <a:r>
              <a:rPr lang="ko-KR" altLang="en-US" sz="3200" dirty="0">
                <a:solidFill>
                  <a:srgbClr val="FF0000"/>
                </a:solidFill>
              </a:rPr>
              <a:t>화면을 보면서 설명</a:t>
            </a:r>
          </a:p>
        </p:txBody>
      </p:sp>
    </p:spTree>
    <p:extLst>
      <p:ext uri="{BB962C8B-B14F-4D97-AF65-F5344CB8AC3E}">
        <p14:creationId xmlns:p14="http://schemas.microsoft.com/office/powerpoint/2010/main" val="2896576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1419F4-B2C5-D648-A7DF-D5372410B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E552C4-2761-2C88-A9A4-73D0C14FE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/>
              <a:t>메모제이션</a:t>
            </a:r>
            <a:r>
              <a:rPr lang="en-US" altLang="ko-KR" dirty="0"/>
              <a:t>(</a:t>
            </a:r>
            <a:r>
              <a:rPr lang="ko-KR" altLang="en-US" dirty="0"/>
              <a:t>상단</a:t>
            </a:r>
            <a:r>
              <a:rPr lang="en-US" altLang="ko-KR" dirty="0"/>
              <a:t>,</a:t>
            </a:r>
            <a:r>
              <a:rPr lang="ko-KR" altLang="en-US" dirty="0"/>
              <a:t>메인 영역</a:t>
            </a:r>
            <a:r>
              <a:rPr lang="en-US" altLang="ko-KR" dirty="0"/>
              <a:t>)***</a:t>
            </a:r>
          </a:p>
          <a:p>
            <a:r>
              <a:rPr lang="ko-KR" altLang="en-US" dirty="0" err="1"/>
              <a:t>프로필→주소</a:t>
            </a:r>
            <a:r>
              <a:rPr lang="en-US" altLang="ko-KR" dirty="0"/>
              <a:t>, </a:t>
            </a:r>
            <a:r>
              <a:rPr lang="ko-KR" altLang="en-US" dirty="0"/>
              <a:t>이메일</a:t>
            </a:r>
            <a:r>
              <a:rPr lang="en-US" altLang="ko-KR" dirty="0"/>
              <a:t>, </a:t>
            </a:r>
            <a:r>
              <a:rPr lang="ko-KR" altLang="en-US" dirty="0"/>
              <a:t>전화번호</a:t>
            </a:r>
            <a:r>
              <a:rPr lang="en-US" altLang="ko-KR" dirty="0"/>
              <a:t>, </a:t>
            </a:r>
            <a:r>
              <a:rPr lang="ko-KR" altLang="en-US" dirty="0"/>
              <a:t>비밀번호 </a:t>
            </a:r>
            <a:r>
              <a:rPr lang="ko-KR" altLang="en-US" dirty="0" err="1"/>
              <a:t>수정부분</a:t>
            </a:r>
            <a:r>
              <a:rPr lang="ko-KR" altLang="en-US" dirty="0"/>
              <a:t> 마무리</a:t>
            </a:r>
            <a:r>
              <a:rPr lang="en-US" altLang="ko-KR" dirty="0"/>
              <a:t>***</a:t>
            </a:r>
          </a:p>
          <a:p>
            <a:r>
              <a:rPr lang="ko-KR" altLang="en-US" dirty="0" err="1"/>
              <a:t>제품리스트</a:t>
            </a:r>
            <a:r>
              <a:rPr lang="ko-KR" altLang="en-US" dirty="0"/>
              <a:t> →</a:t>
            </a:r>
            <a:r>
              <a:rPr lang="ko-KR" altLang="en-US" dirty="0" err="1"/>
              <a:t>버튼기능</a:t>
            </a:r>
            <a:r>
              <a:rPr lang="ko-KR" altLang="en-US" dirty="0"/>
              <a:t> 생성</a:t>
            </a:r>
            <a:r>
              <a:rPr lang="en-US" altLang="ko-KR" dirty="0"/>
              <a:t>***</a:t>
            </a:r>
          </a:p>
          <a:p>
            <a:r>
              <a:rPr lang="ko-KR" altLang="en-US" dirty="0" err="1"/>
              <a:t>게시판구현</a:t>
            </a:r>
            <a:r>
              <a:rPr lang="ko-KR" altLang="en-US" dirty="0"/>
              <a:t> → </a:t>
            </a:r>
            <a:r>
              <a:rPr lang="en-US" altLang="ko-KR" dirty="0"/>
              <a:t>admin</a:t>
            </a:r>
            <a:r>
              <a:rPr lang="ko-KR" altLang="en-US" dirty="0"/>
              <a:t>으로 </a:t>
            </a:r>
            <a:r>
              <a:rPr lang="ko-KR" altLang="en-US" dirty="0" err="1"/>
              <a:t>로그인시에만</a:t>
            </a:r>
            <a:r>
              <a:rPr lang="ko-KR" altLang="en-US" dirty="0"/>
              <a:t> 나오는 게시판</a:t>
            </a:r>
            <a:r>
              <a:rPr lang="en-US" altLang="ko-KR" dirty="0"/>
              <a:t>,</a:t>
            </a:r>
            <a:r>
              <a:rPr lang="ko-KR" altLang="en-US" dirty="0"/>
              <a:t> 데이터 입력해서 상품에 출력할 수 있게</a:t>
            </a:r>
            <a:r>
              <a:rPr lang="en-US" altLang="ko-KR" dirty="0"/>
              <a:t>*</a:t>
            </a:r>
          </a:p>
          <a:p>
            <a:r>
              <a:rPr lang="en-US" altLang="ko-KR" dirty="0" err="1"/>
              <a:t>DetailPage</a:t>
            </a:r>
            <a:r>
              <a:rPr lang="ko-KR" altLang="en-US" dirty="0"/>
              <a:t> →이미지 </a:t>
            </a:r>
            <a:r>
              <a:rPr lang="ko-KR" altLang="en-US" dirty="0" err="1"/>
              <a:t>클릭시</a:t>
            </a:r>
            <a:r>
              <a:rPr lang="ko-KR" altLang="en-US" dirty="0"/>
              <a:t> 이미지 </a:t>
            </a:r>
            <a:r>
              <a:rPr lang="ko-KR" altLang="en-US" dirty="0" err="1"/>
              <a:t>확대기능</a:t>
            </a:r>
            <a:r>
              <a:rPr lang="en-US" altLang="ko-KR" dirty="0"/>
              <a:t>**</a:t>
            </a:r>
          </a:p>
          <a:p>
            <a:r>
              <a:rPr lang="ko-KR" altLang="en-US" dirty="0"/>
              <a:t>장바구니</a:t>
            </a:r>
            <a:r>
              <a:rPr lang="en-US" altLang="ko-KR" dirty="0"/>
              <a:t>, </a:t>
            </a:r>
            <a:r>
              <a:rPr lang="ko-KR" altLang="en-US" dirty="0"/>
              <a:t>위시리스트 로컬스토리지에 </a:t>
            </a:r>
            <a:r>
              <a:rPr lang="ko-KR" altLang="en-US" dirty="0" err="1"/>
              <a:t>계정분리</a:t>
            </a:r>
            <a:r>
              <a:rPr lang="ko-KR" altLang="en-US" dirty="0"/>
              <a:t> 해서 저장하기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sz="3200" dirty="0">
                <a:solidFill>
                  <a:srgbClr val="FF0000"/>
                </a:solidFill>
              </a:rPr>
              <a:t>PPT*</a:t>
            </a:r>
            <a:endParaRPr lang="ko-KR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615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CB278-B8AB-2A0C-0F8A-E31B62418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D9080BA-5ED1-E2C0-EC8E-A8C60E6A4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주제 선정 이유</a:t>
            </a: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개발환경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0458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 이유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b="1" dirty="0"/>
              <a:t>기술적 이유</a:t>
            </a:r>
            <a:r>
              <a:rPr lang="en-US" altLang="ko-KR" b="1" dirty="0"/>
              <a:t>:</a:t>
            </a:r>
            <a:br>
              <a:rPr lang="ko-KR" altLang="en-US" dirty="0"/>
            </a:br>
            <a:r>
              <a:rPr lang="ko-KR" altLang="en-US" dirty="0"/>
              <a:t>기존 자라 웹사이트는 </a:t>
            </a:r>
            <a:r>
              <a:rPr lang="en-US" altLang="ko-KR" dirty="0"/>
              <a:t>MPA(Multi-Page Application) </a:t>
            </a:r>
            <a:r>
              <a:rPr lang="ko-KR" altLang="en-US" dirty="0"/>
              <a:t>방식으로 인해 페이지 전환이 </a:t>
            </a:r>
            <a:r>
              <a:rPr lang="ko-KR" altLang="en-US" dirty="0" err="1"/>
              <a:t>느렸습니다</a:t>
            </a:r>
            <a:r>
              <a:rPr lang="en-US" altLang="ko-KR" dirty="0"/>
              <a:t>. React</a:t>
            </a:r>
            <a:r>
              <a:rPr lang="ko-KR" altLang="en-US" dirty="0"/>
              <a:t>를 도입함으로써 빠른 업데이트와 렌더링을 통해 성능을 향상시키고</a:t>
            </a:r>
            <a:r>
              <a:rPr lang="en-US" altLang="ko-KR" dirty="0"/>
              <a:t>, </a:t>
            </a:r>
            <a:r>
              <a:rPr lang="ko-KR" altLang="en-US" dirty="0"/>
              <a:t>사용자 경험을 개선할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b="1" dirty="0"/>
              <a:t>디자인적 이유</a:t>
            </a:r>
            <a:r>
              <a:rPr lang="en-US" altLang="ko-KR" b="1" dirty="0"/>
              <a:t>:</a:t>
            </a:r>
            <a:br>
              <a:rPr lang="ko-KR" altLang="en-US" dirty="0"/>
            </a:br>
            <a:r>
              <a:rPr lang="ko-KR" altLang="en-US" dirty="0"/>
              <a:t>기존 자라 웹사이트의 </a:t>
            </a:r>
            <a:r>
              <a:rPr lang="en-US" altLang="ko-KR" dirty="0"/>
              <a:t>UI</a:t>
            </a:r>
            <a:r>
              <a:rPr lang="ko-KR" altLang="en-US" dirty="0"/>
              <a:t>는 사용자가 불편함을 느낄 정도로 개선이 필요합니다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9296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8E20E-2EFE-3384-708E-6083A2791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29919AC-2095-152F-2B2D-D4E3B7D68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7358312"/>
              </p:ext>
            </p:extLst>
          </p:nvPr>
        </p:nvGraphicFramePr>
        <p:xfrm>
          <a:off x="1261871" y="1828800"/>
          <a:ext cx="8595360" cy="4692904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4299214">
                  <a:extLst>
                    <a:ext uri="{9D8B030D-6E8A-4147-A177-3AD203B41FA5}">
                      <a16:colId xmlns:a16="http://schemas.microsoft.com/office/drawing/2014/main" val="1416178916"/>
                    </a:ext>
                  </a:extLst>
                </a:gridCol>
                <a:gridCol w="4296146">
                  <a:extLst>
                    <a:ext uri="{9D8B030D-6E8A-4147-A177-3AD203B41FA5}">
                      <a16:colId xmlns:a16="http://schemas.microsoft.com/office/drawing/2014/main" val="3124618284"/>
                    </a:ext>
                  </a:extLst>
                </a:gridCol>
              </a:tblGrid>
              <a:tr h="1644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사용언어</a:t>
                      </a:r>
                      <a:endParaRPr lang="en-US" altLang="ko-KR" b="0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-JavaScript</a:t>
                      </a:r>
                      <a:b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-TypeScript</a:t>
                      </a: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-HTML</a:t>
                      </a: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-CSS(Sass)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코어</a:t>
                      </a:r>
                      <a:endParaRPr lang="en-US" altLang="ko-KR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-React(Version </a:t>
                      </a:r>
                      <a:r>
                        <a:rPr lang="en-US" altLang="ko-KR" sz="1800" b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18.3.1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1125901"/>
                  </a:ext>
                </a:extLst>
              </a:tr>
              <a:tr h="654835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데이터 저장방식</a:t>
                      </a:r>
                      <a:endParaRPr lang="en-US" altLang="ko-KR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LocalStorage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SessionStorage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-Cookie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5222100"/>
                  </a:ext>
                </a:extLst>
              </a:tr>
              <a:tr h="985145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라이브러리</a:t>
                      </a:r>
                      <a:r>
                        <a:rPr lang="en-US" altLang="ko-KR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/API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-jQuery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-Swiper(Version </a:t>
                      </a:r>
                      <a:r>
                        <a:rPr lang="en-US" altLang="ko-KR" sz="1800" b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11.1.4)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-DAUM</a:t>
                      </a:r>
                      <a:r>
                        <a:rPr lang="ko-KR" altLang="en-US" sz="1800" b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주소</a:t>
                      </a:r>
                      <a:r>
                        <a:rPr lang="en-US" altLang="ko-KR" sz="1800" b="0" kern="1200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API</a:t>
                      </a:r>
                      <a:endParaRPr lang="ko-KR" alt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0117388"/>
                  </a:ext>
                </a:extLst>
              </a:tr>
              <a:tr h="120512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사용도구</a:t>
                      </a:r>
                      <a:br>
                        <a:rPr lang="en-US" altLang="ko-KR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</a:b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-GitHub(Version 3.4.2)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VisualStudioCode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(Version 1.91.1)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빌드</a:t>
                      </a:r>
                      <a:r>
                        <a:rPr lang="en-US" altLang="ko-KR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</a:t>
                      </a:r>
                      <a:r>
                        <a:rPr lang="ko-KR" altLang="en-US" dirty="0">
                          <a:solidFill>
                            <a:srgbClr val="00B0F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배포</a:t>
                      </a:r>
                      <a:endParaRPr lang="en-US" altLang="ko-KR" dirty="0">
                        <a:solidFill>
                          <a:srgbClr val="00B0F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-GitHub</a:t>
                      </a:r>
                    </a:p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</a:t>
                      </a:r>
                      <a:r>
                        <a:rPr lang="en-US" altLang="ko-KR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Vercel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01630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8053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C40B9-050A-2018-0EDD-C1F7706D5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구성요소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CC48F7A8-21BA-DDDA-D2B5-7623FD0A2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3017" y="1703182"/>
            <a:ext cx="2362228" cy="3400657"/>
          </a:xfr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8994D30-7708-FD17-D324-EEEECEB62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564" y="1703182"/>
            <a:ext cx="2401863" cy="47561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D1E52C-80B9-9370-1E44-A95690D71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1356" y="1703182"/>
            <a:ext cx="2893333" cy="500189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50D1142-CE8E-077B-84DC-DC424EFB41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1659" y="4024661"/>
            <a:ext cx="2380796" cy="268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846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디자인 요소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사용한 폰트</a:t>
            </a:r>
            <a:r>
              <a:rPr lang="en-US" altLang="ko-KR" dirty="0"/>
              <a:t>:</a:t>
            </a:r>
          </a:p>
          <a:p>
            <a:pPr lvl="1"/>
            <a:r>
              <a:rPr lang="en-US" altLang="ko-KR" dirty="0" err="1"/>
              <a:t>HelveticaRoman</a:t>
            </a:r>
            <a:r>
              <a:rPr lang="en-US" altLang="ko-KR" dirty="0"/>
              <a:t>, </a:t>
            </a:r>
            <a:r>
              <a:rPr lang="en-US" altLang="ko-KR" dirty="0" err="1"/>
              <a:t>HelveticaLT</a:t>
            </a:r>
            <a:r>
              <a:rPr lang="en-US" altLang="ko-KR" dirty="0"/>
              <a:t>, Arial</a:t>
            </a:r>
          </a:p>
          <a:p>
            <a:endParaRPr lang="en-US" altLang="ko-KR" dirty="0"/>
          </a:p>
          <a:p>
            <a:r>
              <a:rPr lang="ko-KR" altLang="en-US" dirty="0"/>
              <a:t>사용한 색상</a:t>
            </a:r>
            <a:r>
              <a:rPr lang="en-US" altLang="ko-KR" dirty="0"/>
              <a:t>: </a:t>
            </a:r>
          </a:p>
          <a:p>
            <a:pPr lvl="1"/>
            <a:r>
              <a:rPr lang="en-US" altLang="ko-KR" dirty="0"/>
              <a:t>#000, #FFF, #010101, #FDFDFD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7494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작업시</a:t>
            </a:r>
            <a:r>
              <a:rPr lang="ko-KR" altLang="en-US" dirty="0"/>
              <a:t> 핵심 고려사항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미디어 쿼리 최적화</a:t>
            </a:r>
            <a:endParaRPr lang="en-US" altLang="ko-KR" dirty="0"/>
          </a:p>
          <a:p>
            <a:pPr lvl="1"/>
            <a:r>
              <a:rPr lang="ko-KR" altLang="en-US" dirty="0" err="1"/>
              <a:t>크롬뿐만</a:t>
            </a:r>
            <a:r>
              <a:rPr lang="ko-KR" altLang="en-US" dirty="0"/>
              <a:t> 아니라 </a:t>
            </a:r>
            <a:r>
              <a:rPr lang="en-US" altLang="ko-KR" dirty="0"/>
              <a:t>iOS</a:t>
            </a:r>
            <a:r>
              <a:rPr lang="ko-KR" altLang="en-US" dirty="0"/>
              <a:t>의 사파리에서도 완벽하게 작동하도록 구현</a:t>
            </a:r>
            <a:endParaRPr lang="en-US" altLang="ko-KR" b="1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유지 보수 용이성</a:t>
            </a:r>
            <a:endParaRPr lang="en-US" altLang="ko-KR" dirty="0"/>
          </a:p>
          <a:p>
            <a:pPr lvl="1"/>
            <a:r>
              <a:rPr lang="ko-KR" altLang="en-US" dirty="0"/>
              <a:t>컴포넌트</a:t>
            </a:r>
            <a:r>
              <a:rPr lang="en-US" altLang="ko-KR" dirty="0"/>
              <a:t>, </a:t>
            </a:r>
            <a:r>
              <a:rPr lang="ko-KR" altLang="en-US" dirty="0"/>
              <a:t>함수</a:t>
            </a:r>
            <a:r>
              <a:rPr lang="en-US" altLang="ko-KR" dirty="0"/>
              <a:t>, </a:t>
            </a:r>
            <a:r>
              <a:rPr lang="ko-KR" altLang="en-US" dirty="0"/>
              <a:t>변수의 네이밍을 직관적이고 이해하기 쉽게 작성하여 유지 보수를 쉽게 합니다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페이지 안정성</a:t>
            </a:r>
            <a:endParaRPr lang="en-US" altLang="ko-KR" dirty="0"/>
          </a:p>
          <a:p>
            <a:pPr lvl="1"/>
            <a:r>
              <a:rPr lang="ko-KR" altLang="en-US" dirty="0"/>
              <a:t>작은 버그나 화면 깨짐 없이 안정적으로 작동하도록 페이지를 구현</a:t>
            </a:r>
          </a:p>
        </p:txBody>
      </p:sp>
    </p:spTree>
    <p:extLst>
      <p:ext uri="{BB962C8B-B14F-4D97-AF65-F5344CB8AC3E}">
        <p14:creationId xmlns:p14="http://schemas.microsoft.com/office/powerpoint/2010/main" val="13016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A65D34-5295-0CC5-C7E9-02962E333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모바일페이지</a:t>
            </a:r>
            <a:r>
              <a:rPr lang="en-US" altLang="ko-KR" dirty="0"/>
              <a:t>-</a:t>
            </a:r>
          </a:p>
          <a:p>
            <a:r>
              <a:rPr lang="ko-KR" altLang="en-US" dirty="0"/>
              <a:t>햄버거 버튼 크기 </a:t>
            </a:r>
            <a:endParaRPr lang="en-US" altLang="ko-KR" dirty="0"/>
          </a:p>
          <a:p>
            <a:r>
              <a:rPr lang="ko-KR" altLang="en-US" dirty="0"/>
              <a:t>확대 및 위치 이동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91CCF1-2ADA-F9CA-99D7-6D3838F8E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497" y="1828800"/>
            <a:ext cx="2727869" cy="484632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09B3646-D0AB-BC80-D728-DF67F1687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3298" y="1828800"/>
            <a:ext cx="2727870" cy="4877100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8008472" y="3493762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088126" y="1749993"/>
            <a:ext cx="592238" cy="4084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0587810" y="1871435"/>
            <a:ext cx="592238" cy="4084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6333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508" y="3316861"/>
            <a:ext cx="5003185" cy="260061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41B429-4663-5B25-389E-565DA4EDC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UI&amp;UX</a:t>
            </a:r>
            <a:r>
              <a:rPr lang="ko-KR" altLang="en-US" dirty="0"/>
              <a:t>개선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24A0A7C3-4171-7C5B-A4FA-A852B020BBC5}"/>
              </a:ext>
            </a:extLst>
          </p:cNvPr>
          <p:cNvSpPr/>
          <p:nvPr/>
        </p:nvSpPr>
        <p:spPr>
          <a:xfrm>
            <a:off x="5417143" y="4055465"/>
            <a:ext cx="426720" cy="1123406"/>
          </a:xfrm>
          <a:prstGeom prst="rightArrow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내용 개체 틀 2"/>
          <p:cNvSpPr txBox="1">
            <a:spLocks/>
          </p:cNvSpPr>
          <p:nvPr/>
        </p:nvSpPr>
        <p:spPr>
          <a:xfrm>
            <a:off x="854948" y="2026512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1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상품 화면 </a:t>
            </a:r>
            <a:r>
              <a:rPr lang="en-US" altLang="ko-KR" dirty="0"/>
              <a:t>1/3</a:t>
            </a:r>
            <a:r>
              <a:rPr lang="ko-KR" altLang="en-US" dirty="0"/>
              <a:t>가리는 </a:t>
            </a:r>
            <a:endParaRPr lang="en-US" altLang="ko-KR" dirty="0"/>
          </a:p>
          <a:p>
            <a:r>
              <a:rPr lang="en-US" altLang="ko-KR" dirty="0" err="1"/>
              <a:t>Position:sticky</a:t>
            </a:r>
            <a:r>
              <a:rPr lang="en-US" altLang="ko-KR" dirty="0"/>
              <a:t>;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search</a:t>
            </a:r>
            <a:r>
              <a:rPr lang="ko-KR" altLang="en-US" dirty="0">
                <a:solidFill>
                  <a:srgbClr val="FF0000"/>
                </a:solidFill>
              </a:rPr>
              <a:t>창 투명하게</a:t>
            </a: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23" y="3325548"/>
            <a:ext cx="4966567" cy="2591927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5948263" y="3226662"/>
            <a:ext cx="5231785" cy="7715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65113" y="3308923"/>
            <a:ext cx="5231785" cy="8765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469477"/>
      </p:ext>
    </p:extLst>
  </p:cSld>
  <p:clrMapOvr>
    <a:masterClrMapping/>
  </p:clrMapOvr>
</p:sld>
</file>

<file path=ppt/theme/theme1.xml><?xml version="1.0" encoding="utf-8"?>
<a:theme xmlns:a="http://schemas.openxmlformats.org/drawingml/2006/main" name="보기">
  <a:themeElements>
    <a:clrScheme name="보기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보기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251</TotalTime>
  <Words>387</Words>
  <Application>Microsoft Office PowerPoint</Application>
  <PresentationFormat>와이드스크린</PresentationFormat>
  <Paragraphs>86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Century Schoolbook</vt:lpstr>
      <vt:lpstr>Wingdings 2</vt:lpstr>
      <vt:lpstr>보기</vt:lpstr>
      <vt:lpstr>  ZARA웹페이지 개선</vt:lpstr>
      <vt:lpstr>목차</vt:lpstr>
      <vt:lpstr>주제 선정 이유</vt:lpstr>
      <vt:lpstr>개발환경</vt:lpstr>
      <vt:lpstr>구성요소</vt:lpstr>
      <vt:lpstr>디자인 요소</vt:lpstr>
      <vt:lpstr>작업시 핵심 고려사항</vt:lpstr>
      <vt:lpstr>UI&amp;UX개선</vt:lpstr>
      <vt:lpstr>UI&amp;UX개선</vt:lpstr>
      <vt:lpstr>UI&amp;UX개선</vt:lpstr>
      <vt:lpstr>UI&amp;UX개선</vt:lpstr>
      <vt:lpstr>UI&amp;UX개선</vt:lpstr>
      <vt:lpstr>UI&amp;UX개선</vt:lpstr>
      <vt:lpstr>기술: 커스텀 훅(위시리스트)</vt:lpstr>
      <vt:lpstr>PowerPoint 프레젠테이션</vt:lpstr>
      <vt:lpstr>향후계획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ZARA웹페이지 개선</dc:title>
  <dc:creator>KO</dc:creator>
  <cp:lastModifiedBy>KO</cp:lastModifiedBy>
  <cp:revision>18</cp:revision>
  <dcterms:created xsi:type="dcterms:W3CDTF">2024-07-24T01:15:49Z</dcterms:created>
  <dcterms:modified xsi:type="dcterms:W3CDTF">2024-08-26T13:00:13Z</dcterms:modified>
</cp:coreProperties>
</file>

<file path=docProps/thumbnail.jpeg>
</file>